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62" r:id="rId5"/>
    <p:sldId id="258" r:id="rId6"/>
    <p:sldId id="263"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9/29/2021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9/29/2021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9/29/2021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9/29/2021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Frenchay School</a:t>
            </a:r>
            <a:br>
              <a:rPr lang="en-GB" dirty="0" smtClean="0"/>
            </a:br>
            <a:r>
              <a:rPr lang="en-GB" dirty="0" smtClean="0"/>
              <a:t>Pupil Parliament</a:t>
            </a:r>
            <a:endParaRPr lang="en-GB" dirty="0"/>
          </a:p>
        </p:txBody>
      </p:sp>
      <p:sp>
        <p:nvSpPr>
          <p:cNvPr id="3" name="Subtitle 2"/>
          <p:cNvSpPr>
            <a:spLocks noGrp="1"/>
          </p:cNvSpPr>
          <p:nvPr>
            <p:ph type="subTitle" idx="1"/>
          </p:nvPr>
        </p:nvSpPr>
        <p:spPr/>
        <p:txBody>
          <a:bodyPr/>
          <a:lstStyle/>
          <a:p>
            <a:r>
              <a:rPr lang="en-GB" dirty="0" smtClean="0"/>
              <a:t>What have been the positive things you have learnt </a:t>
            </a:r>
            <a:r>
              <a:rPr lang="en-GB" smtClean="0"/>
              <a:t>about yourself, </a:t>
            </a:r>
            <a:r>
              <a:rPr lang="en-GB" dirty="0" smtClean="0"/>
              <a:t>friends and the world during the pandemic?</a:t>
            </a:r>
            <a:endParaRPr lang="en-GB" dirty="0"/>
          </a:p>
        </p:txBody>
      </p:sp>
      <p:pic>
        <p:nvPicPr>
          <p:cNvPr id="2050" name="Picture 2" descr="Frenchay C Of E Primary School ▷ Frenchay, Church 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267" y="0"/>
            <a:ext cx="2352675"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667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317500" y="-1544486"/>
            <a:ext cx="12331700" cy="11415909"/>
          </a:xfrm>
          <a:prstGeom prst="rect">
            <a:avLst/>
          </a:prstGeom>
        </p:spPr>
      </p:pic>
    </p:spTree>
    <p:extLst>
      <p:ext uri="{BB962C8B-B14F-4D97-AF65-F5344CB8AC3E}">
        <p14:creationId xmlns:p14="http://schemas.microsoft.com/office/powerpoint/2010/main" val="1331569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World</a:t>
            </a:r>
            <a:endParaRPr lang="en-GB" dirty="0"/>
          </a:p>
        </p:txBody>
      </p:sp>
      <p:sp>
        <p:nvSpPr>
          <p:cNvPr id="3" name="Content Placeholder 2"/>
          <p:cNvSpPr>
            <a:spLocks noGrp="1"/>
          </p:cNvSpPr>
          <p:nvPr>
            <p:ph idx="1"/>
          </p:nvPr>
        </p:nvSpPr>
        <p:spPr>
          <a:xfrm>
            <a:off x="838200" y="1257300"/>
            <a:ext cx="9211653" cy="4991099"/>
          </a:xfrm>
        </p:spPr>
        <p:txBody>
          <a:bodyPr>
            <a:normAutofit lnSpcReduction="10000"/>
          </a:bodyPr>
          <a:lstStyle/>
          <a:p>
            <a:pPr marL="0" indent="0">
              <a:buNone/>
            </a:pPr>
            <a:r>
              <a:rPr lang="en-GB" dirty="0" smtClean="0"/>
              <a:t>Over the pandemic, we have found that the world saw less motorised and air travel, therefore less pollution has been released into our atmosphere. This has created a cleaner world letting more wildlife thrive, such as Otters in local waters, dolphin sighted in the canals of Venice and you can hear more birdsong.</a:t>
            </a:r>
          </a:p>
          <a:p>
            <a:pPr marL="0" indent="0">
              <a:buNone/>
            </a:pPr>
            <a:endParaRPr lang="en-GB" dirty="0"/>
          </a:p>
          <a:p>
            <a:pPr marL="0" indent="0">
              <a:buNone/>
            </a:pPr>
            <a:r>
              <a:rPr lang="en-GB" dirty="0" smtClean="0"/>
              <a:t>Furthermore, during Covid-19, we have been isolated from the outside world steering us towards using technology and learning more about it and what it can do for us.  Online interactions such as , google meet, Face-time,  teams, zoom, Skype and </a:t>
            </a:r>
            <a:r>
              <a:rPr lang="en-GB" dirty="0" err="1" smtClean="0"/>
              <a:t>Whatsapp</a:t>
            </a:r>
            <a:r>
              <a:rPr lang="en-GB" dirty="0" smtClean="0"/>
              <a:t> have been extensively used to keep in contact with friends and family.</a:t>
            </a:r>
          </a:p>
          <a:p>
            <a:pPr marL="0" indent="0">
              <a:buNone/>
            </a:pPr>
            <a:r>
              <a:rPr lang="en-GB" dirty="0" smtClean="0"/>
              <a:t>We believe that people are more polite because social distancing made them realise how hard life is without others around. Also people are more cautious because of the risk of getting </a:t>
            </a:r>
            <a:r>
              <a:rPr lang="en-GB" dirty="0" err="1"/>
              <a:t>C</a:t>
            </a:r>
            <a:r>
              <a:rPr lang="en-GB" dirty="0" err="1" smtClean="0"/>
              <a:t>ovid</a:t>
            </a:r>
            <a:r>
              <a:rPr lang="en-GB" dirty="0" smtClean="0"/>
              <a:t> such as washing hands more often and being careful around others.</a:t>
            </a:r>
          </a:p>
          <a:p>
            <a:pPr marL="0" indent="0">
              <a:buNone/>
            </a:pPr>
            <a:endParaRPr lang="en-GB" dirty="0"/>
          </a:p>
          <a:p>
            <a:pPr marL="0" indent="0">
              <a:buNone/>
            </a:pPr>
            <a:endParaRPr lang="en-GB" dirty="0"/>
          </a:p>
        </p:txBody>
      </p:sp>
      <p:pic>
        <p:nvPicPr>
          <p:cNvPr id="3074" name="Picture 2" descr="Frenchay C Of E Primary School ▷ Frenchay, Church 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9392" y="0"/>
            <a:ext cx="2352675"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68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395200" cy="7324124"/>
          </a:xfrm>
          <a:prstGeom prst="rect">
            <a:avLst/>
          </a:prstGeom>
        </p:spPr>
      </p:pic>
    </p:spTree>
    <p:extLst>
      <p:ext uri="{BB962C8B-B14F-4D97-AF65-F5344CB8AC3E}">
        <p14:creationId xmlns:p14="http://schemas.microsoft.com/office/powerpoint/2010/main" val="1275916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Friends (and family)</a:t>
            </a:r>
            <a:endParaRPr lang="en-GB" dirty="0"/>
          </a:p>
        </p:txBody>
      </p:sp>
      <p:sp>
        <p:nvSpPr>
          <p:cNvPr id="3" name="Content Placeholder 2"/>
          <p:cNvSpPr>
            <a:spLocks noGrp="1"/>
          </p:cNvSpPr>
          <p:nvPr>
            <p:ph idx="1"/>
          </p:nvPr>
        </p:nvSpPr>
        <p:spPr/>
        <p:txBody>
          <a:bodyPr/>
          <a:lstStyle/>
          <a:p>
            <a:r>
              <a:rPr lang="en-GB" dirty="0" smtClean="0"/>
              <a:t>We have learnt that friends are there for you even if you are not seeing them face to face.  We discovered that those friends who have stayed in contact are true friends and they will support you whatever the case.</a:t>
            </a:r>
          </a:p>
          <a:p>
            <a:r>
              <a:rPr lang="en-GB" dirty="0" smtClean="0"/>
              <a:t>We have been brought closer to our friends and learnt more about them as we have been connected by social platforms.  For example one of our friends plays Badminton, another is a secret baker and one of our other friends plays Minecraft which we did not know before.</a:t>
            </a:r>
          </a:p>
          <a:p>
            <a:r>
              <a:rPr lang="en-GB" dirty="0" smtClean="0"/>
              <a:t>Friends helped us to balance our emotions, keep control of our wellbeing in lockdown and to stay positive. This has influenced people to be kinder to each other and respect others’ needs.</a:t>
            </a:r>
          </a:p>
          <a:p>
            <a:endParaRPr lang="en-GB" dirty="0"/>
          </a:p>
        </p:txBody>
      </p:sp>
      <p:pic>
        <p:nvPicPr>
          <p:cNvPr id="1026" name="Picture 2" descr="Frenchay C Of E Primary School ▷ Frenchay, Church 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0204" y="0"/>
            <a:ext cx="2352675"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5268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46111" y="1976718"/>
            <a:ext cx="8946541" cy="4195481"/>
          </a:xfrm>
        </p:spPr>
        <p:txBody>
          <a:bodyPr/>
          <a:lstStyle/>
          <a:p>
            <a:endParaRPr lang="en-GB"/>
          </a:p>
        </p:txBody>
      </p:sp>
      <p:pic>
        <p:nvPicPr>
          <p:cNvPr id="5" name="Picture 4"/>
          <p:cNvPicPr>
            <a:picLocks noChangeAspect="1"/>
          </p:cNvPicPr>
          <p:nvPr/>
        </p:nvPicPr>
        <p:blipFill>
          <a:blip r:embed="rId2"/>
          <a:stretch>
            <a:fillRect/>
          </a:stretch>
        </p:blipFill>
        <p:spPr>
          <a:xfrm>
            <a:off x="0" y="-521793"/>
            <a:ext cx="12192000" cy="8488302"/>
          </a:xfrm>
          <a:prstGeom prst="rect">
            <a:avLst/>
          </a:prstGeom>
        </p:spPr>
      </p:pic>
    </p:spTree>
    <p:extLst>
      <p:ext uri="{BB962C8B-B14F-4D97-AF65-F5344CB8AC3E}">
        <p14:creationId xmlns:p14="http://schemas.microsoft.com/office/powerpoint/2010/main" val="317509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Us</a:t>
            </a:r>
            <a:endParaRPr lang="en-GB" dirty="0"/>
          </a:p>
        </p:txBody>
      </p:sp>
      <p:sp>
        <p:nvSpPr>
          <p:cNvPr id="3" name="Content Placeholder 2"/>
          <p:cNvSpPr>
            <a:spLocks noGrp="1"/>
          </p:cNvSpPr>
          <p:nvPr>
            <p:ph idx="1"/>
          </p:nvPr>
        </p:nvSpPr>
        <p:spPr/>
        <p:txBody>
          <a:bodyPr/>
          <a:lstStyle/>
          <a:p>
            <a:r>
              <a:rPr lang="en-GB" dirty="0" smtClean="0"/>
              <a:t>Over lockdown we have learnt how to be resilient and persevere by trying new things  and we have had situations where we overcome new feelings of frustration and boredom.</a:t>
            </a:r>
          </a:p>
          <a:p>
            <a:r>
              <a:rPr lang="en-GB" dirty="0" smtClean="0"/>
              <a:t>In lockdown we have not been able to attend our regular clubs and activities. This has resulted in us trying new things and learning new skills </a:t>
            </a:r>
            <a:r>
              <a:rPr lang="en-GB" dirty="0" err="1" smtClean="0"/>
              <a:t>e.g</a:t>
            </a:r>
            <a:r>
              <a:rPr lang="en-GB" dirty="0" smtClean="0"/>
              <a:t> baking, Rugby and entertaining ourselves at home.</a:t>
            </a:r>
          </a:p>
          <a:p>
            <a:endParaRPr lang="en-GB" dirty="0"/>
          </a:p>
          <a:p>
            <a:r>
              <a:rPr lang="en-GB" dirty="0" smtClean="0"/>
              <a:t>We were unsure about Home learning but during the pandemic we   found that we can do it and some aspects were positive because it was quieter and you had more time to complete the set activities.</a:t>
            </a:r>
          </a:p>
          <a:p>
            <a:endParaRPr lang="en-GB" dirty="0"/>
          </a:p>
          <a:p>
            <a:endParaRPr lang="en-GB" dirty="0"/>
          </a:p>
        </p:txBody>
      </p:sp>
      <p:pic>
        <p:nvPicPr>
          <p:cNvPr id="4098" name="Picture 2" descr="Frenchay C Of E Primary School ▷ Frenchay, Church 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9392" y="0"/>
            <a:ext cx="2352675"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147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0"/>
            <a:ext cx="8946541" cy="4195481"/>
          </a:xfrm>
        </p:spPr>
        <p:txBody>
          <a:bodyPr>
            <a:noAutofit/>
          </a:bodyPr>
          <a:lstStyle/>
          <a:p>
            <a:pPr marL="0" indent="0" algn="ctr">
              <a:buNone/>
            </a:pPr>
            <a:r>
              <a:rPr lang="en-GB" sz="14000" dirty="0" smtClean="0"/>
              <a:t>Thank you for listening</a:t>
            </a:r>
            <a:endParaRPr lang="en-GB" sz="14000" dirty="0"/>
          </a:p>
        </p:txBody>
      </p:sp>
      <p:pic>
        <p:nvPicPr>
          <p:cNvPr id="4" name="Picture 3"/>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37216568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235</TotalTime>
  <Words>435</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vt:lpstr>
      <vt:lpstr>Frenchay School Pupil Parliament</vt:lpstr>
      <vt:lpstr>PowerPoint Presentation</vt:lpstr>
      <vt:lpstr>The World</vt:lpstr>
      <vt:lpstr>PowerPoint Presentation</vt:lpstr>
      <vt:lpstr>Friends (and family)</vt:lpstr>
      <vt:lpstr>PowerPoint Presentation</vt:lpstr>
      <vt:lpstr>Us</vt:lpstr>
      <vt:lpstr>PowerPoint Presentation</vt:lpstr>
    </vt:vector>
  </TitlesOfParts>
  <Company>Integra Schools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Frenchay School Pupil Parliament</dc:title>
  <dc:creator>Sharon Murdoch</dc:creator>
  <cp:lastModifiedBy>Katherine Marks</cp:lastModifiedBy>
  <cp:revision>12</cp:revision>
  <dcterms:created xsi:type="dcterms:W3CDTF">2021-06-09T13:03:36Z</dcterms:created>
  <dcterms:modified xsi:type="dcterms:W3CDTF">2021-09-29T13:17:54Z</dcterms:modified>
</cp:coreProperties>
</file>